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0" r:id="rId5"/>
    <p:sldId id="258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66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B5DFF-1341-4A58-950E-5E9AABBC0487}" type="datetimeFigureOut">
              <a:rPr lang="en-US" smtClean="0"/>
              <a:pPr/>
              <a:t>9/3/2015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7904-B011-4557-84E2-635B492DA9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B5DFF-1341-4A58-950E-5E9AABBC0487}" type="datetimeFigureOut">
              <a:rPr lang="en-US" smtClean="0"/>
              <a:pPr/>
              <a:t>9/3/2015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7904-B011-4557-84E2-635B492DA9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B5DFF-1341-4A58-950E-5E9AABBC0487}" type="datetimeFigureOut">
              <a:rPr lang="en-US" smtClean="0"/>
              <a:pPr/>
              <a:t>9/3/2015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7904-B011-4557-84E2-635B492DA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B5DFF-1341-4A58-950E-5E9AABBC0487}" type="datetimeFigureOut">
              <a:rPr lang="en-US" smtClean="0"/>
              <a:pPr/>
              <a:t>9/3/2015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7904-B011-4557-84E2-635B492DA9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B5DFF-1341-4A58-950E-5E9AABBC0487}" type="datetimeFigureOut">
              <a:rPr lang="en-US" smtClean="0"/>
              <a:pPr/>
              <a:t>9/3/2015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7904-B011-4557-84E2-635B492DA9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B5DFF-1341-4A58-950E-5E9AABBC0487}" type="datetimeFigureOut">
              <a:rPr lang="en-US" smtClean="0"/>
              <a:pPr/>
              <a:t>9/3/2015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7904-B011-4557-84E2-635B492DA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B5DFF-1341-4A58-950E-5E9AABBC0487}" type="datetimeFigureOut">
              <a:rPr lang="en-US" smtClean="0"/>
              <a:pPr/>
              <a:t>9/3/2015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7904-B011-4557-84E2-635B492DA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B5DFF-1341-4A58-950E-5E9AABBC0487}" type="datetimeFigureOut">
              <a:rPr lang="en-US" smtClean="0"/>
              <a:pPr/>
              <a:t>9/3/2015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7904-B011-4557-84E2-635B492DA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B5DFF-1341-4A58-950E-5E9AABBC0487}" type="datetimeFigureOut">
              <a:rPr lang="en-US" smtClean="0"/>
              <a:pPr/>
              <a:t>9/3/2015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7904-B011-4557-84E2-635B492DA9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B5DFF-1341-4A58-950E-5E9AABBC0487}" type="datetimeFigureOut">
              <a:rPr lang="en-US" smtClean="0"/>
              <a:pPr/>
              <a:t>9/3/2015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7904-B011-4557-84E2-635B492DA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B5DFF-1341-4A58-950E-5E9AABBC0487}" type="datetimeFigureOut">
              <a:rPr lang="en-US" smtClean="0"/>
              <a:pPr/>
              <a:t>9/3/2015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7904-B011-4557-84E2-635B492DA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28B5DFF-1341-4A58-950E-5E9AABBC0487}" type="datetimeFigureOut">
              <a:rPr lang="en-US" smtClean="0"/>
              <a:pPr/>
              <a:t>9/3/2015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3937904-B011-4557-84E2-635B492DA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844824"/>
            <a:ext cx="8640960" cy="882119"/>
          </a:xfrm>
        </p:spPr>
        <p:txBody>
          <a:bodyPr/>
          <a:lstStyle/>
          <a:p>
            <a:r>
              <a:rPr lang="en-US" dirty="0" err="1" smtClean="0"/>
              <a:t>Topologi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: Cara </a:t>
            </a:r>
            <a:r>
              <a:rPr lang="en-US" dirty="0" err="1" smtClean="0"/>
              <a:t>menghubungkan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7624" y="332657"/>
            <a:ext cx="7175351" cy="1368152"/>
          </a:xfrm>
        </p:spPr>
        <p:txBody>
          <a:bodyPr/>
          <a:lstStyle/>
          <a:p>
            <a:pPr marL="182880" indent="0">
              <a:buNone/>
            </a:pPr>
            <a:r>
              <a:rPr lang="en-US" dirty="0" smtClean="0"/>
              <a:t>TOPOLOGI JARINGAN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2924944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Adobe Gothic Std B" pitchFamily="34" charset="-128"/>
                <a:ea typeface="Adobe Gothic Std B" pitchFamily="34" charset="-128"/>
              </a:rPr>
              <a:t>1. </a:t>
            </a:r>
            <a:r>
              <a:rPr lang="en-US" sz="2800" dirty="0" err="1" smtClean="0">
                <a:solidFill>
                  <a:srgbClr val="0070C0"/>
                </a:solidFill>
                <a:latin typeface="Adobe Gothic Std B" pitchFamily="34" charset="-128"/>
                <a:ea typeface="Adobe Gothic Std B" pitchFamily="34" charset="-128"/>
              </a:rPr>
              <a:t>Topologi</a:t>
            </a:r>
            <a:r>
              <a:rPr lang="en-US" sz="2800" dirty="0" smtClean="0">
                <a:solidFill>
                  <a:srgbClr val="0070C0"/>
                </a:solidFill>
                <a:latin typeface="Adobe Gothic Std B" pitchFamily="34" charset="-128"/>
                <a:ea typeface="Adobe Gothic Std B" pitchFamily="34" charset="-128"/>
              </a:rPr>
              <a:t> BUS</a:t>
            </a:r>
            <a:endParaRPr lang="en-US" sz="2800" dirty="0">
              <a:solidFill>
                <a:srgbClr val="0070C0"/>
              </a:solidFill>
              <a:latin typeface="Adobe Gothic Std B" pitchFamily="34" charset="-128"/>
              <a:ea typeface="Adobe Gothic Std B" pitchFamily="34" charset="-12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3448164"/>
            <a:ext cx="2996336" cy="20669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1960" y="3448164"/>
            <a:ext cx="3168352" cy="19873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5620948"/>
            <a:ext cx="3909504" cy="119242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364088" y="5805264"/>
            <a:ext cx="33843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Topologi dengan kabel  tunggal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23677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062022"/>
            <a:ext cx="8531503" cy="34470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UcPeriod"/>
            </a:pPr>
            <a:r>
              <a:rPr lang="en-US" sz="2000" smtClean="0"/>
              <a:t>Keuntungan topologi BUS</a:t>
            </a:r>
          </a:p>
          <a:p>
            <a:pPr marL="342900" indent="-342900">
              <a:buAutoNum type="arabicPeriod"/>
            </a:pPr>
            <a:r>
              <a:rPr lang="en-US" sz="2000" smtClean="0"/>
              <a:t>Hemat Kabel</a:t>
            </a:r>
          </a:p>
          <a:p>
            <a:pPr marL="342900" indent="-342900">
              <a:buAutoNum type="arabicPeriod"/>
            </a:pPr>
            <a:r>
              <a:rPr lang="en-US" sz="2000" smtClean="0"/>
              <a:t>Bentuk sederhana</a:t>
            </a:r>
          </a:p>
          <a:p>
            <a:pPr marL="342900" indent="-342900">
              <a:buAutoNum type="arabicPeriod"/>
            </a:pPr>
            <a:r>
              <a:rPr lang="en-US" sz="2000" smtClean="0"/>
              <a:t>Pengembangan jaringan lebih mudah</a:t>
            </a:r>
          </a:p>
          <a:p>
            <a:pPr marL="342900" indent="-342900">
              <a:buAutoNum type="arabicPeriod"/>
            </a:pPr>
            <a:endParaRPr lang="en-US" sz="2000" smtClean="0"/>
          </a:p>
          <a:p>
            <a:pPr marL="342900" indent="-342900">
              <a:buAutoNum type="arabicPeriod"/>
            </a:pPr>
            <a:endParaRPr lang="en-US" sz="2000" smtClean="0"/>
          </a:p>
          <a:p>
            <a:pPr marL="342900" indent="-342900"/>
            <a:r>
              <a:rPr lang="en-US" sz="2000" smtClean="0"/>
              <a:t>B. Kerugian Topologi BUS</a:t>
            </a:r>
          </a:p>
          <a:p>
            <a:pPr marL="342900" indent="-342900">
              <a:buAutoNum type="arabicPeriod"/>
            </a:pPr>
            <a:r>
              <a:rPr lang="en-US" sz="2000" smtClean="0"/>
              <a:t>Deteksi kesalahan lebih susah</a:t>
            </a:r>
          </a:p>
          <a:p>
            <a:pPr marL="342900" indent="-342900">
              <a:buAutoNum type="arabicPeriod"/>
            </a:pPr>
            <a:r>
              <a:rPr lang="en-US" sz="2000" smtClean="0"/>
              <a:t>Kepadatan lalulintas data pada kabel utama</a:t>
            </a:r>
          </a:p>
          <a:p>
            <a:pPr marL="342900" indent="-342900">
              <a:buAutoNum type="arabicPeriod"/>
            </a:pPr>
            <a:r>
              <a:rPr lang="en-US" sz="2000" smtClean="0"/>
              <a:t>Bila terdapat gangguan pada kabel utama maka seluruhnya terganggu</a:t>
            </a:r>
          </a:p>
          <a:p>
            <a:pPr marL="342900" indent="-342900"/>
            <a:r>
              <a:rPr lang="en-US" sz="2000" smtClean="0"/>
              <a:t> 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71600" y="332657"/>
            <a:ext cx="7175351" cy="1368152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>
              <a:buFont typeface="Georgia" pitchFamily="18" charset="0"/>
              <a:buNone/>
            </a:pPr>
            <a:r>
              <a:rPr lang="en-US" dirty="0" smtClean="0"/>
              <a:t>TOPOLOGI JARINGAN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700809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Adobe Gothic Std B" pitchFamily="34" charset="-128"/>
                <a:ea typeface="Adobe Gothic Std B" pitchFamily="34" charset="-128"/>
              </a:rPr>
              <a:t>2. </a:t>
            </a:r>
            <a:r>
              <a:rPr lang="en-US" sz="2800" dirty="0" err="1" smtClean="0">
                <a:solidFill>
                  <a:srgbClr val="0070C0"/>
                </a:solidFill>
                <a:latin typeface="Adobe Gothic Std B" pitchFamily="34" charset="-128"/>
                <a:ea typeface="Adobe Gothic Std B" pitchFamily="34" charset="-128"/>
              </a:rPr>
              <a:t>Topologi</a:t>
            </a:r>
            <a:r>
              <a:rPr lang="en-US" sz="2800" dirty="0" smtClean="0">
                <a:solidFill>
                  <a:srgbClr val="0070C0"/>
                </a:solidFill>
                <a:latin typeface="Adobe Gothic Std B" pitchFamily="34" charset="-128"/>
                <a:ea typeface="Adobe Gothic Std B" pitchFamily="34" charset="-128"/>
              </a:rPr>
              <a:t> RING</a:t>
            </a:r>
            <a:endParaRPr lang="en-US" sz="2800" dirty="0">
              <a:solidFill>
                <a:srgbClr val="0070C0"/>
              </a:solidFill>
              <a:latin typeface="Adobe Gothic Std B" pitchFamily="34" charset="-128"/>
              <a:ea typeface="Adobe Gothic Std B" pitchFamily="34" charset="-12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75136" y="2564903"/>
            <a:ext cx="2345111" cy="17316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80112" y="2578290"/>
            <a:ext cx="1688398" cy="17316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6022" y="2564904"/>
            <a:ext cx="2011355" cy="17316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8030" y="4548109"/>
            <a:ext cx="2553850" cy="1473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3712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1844824"/>
            <a:ext cx="713368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UcPeriod"/>
            </a:pPr>
            <a:r>
              <a:rPr lang="en-US" sz="2000" smtClean="0"/>
              <a:t>Keuntungan Topologi RING</a:t>
            </a:r>
          </a:p>
          <a:p>
            <a:pPr marL="457200" indent="-457200">
              <a:buAutoNum type="arabicPeriod"/>
            </a:pPr>
            <a:r>
              <a:rPr lang="en-US" sz="2000" smtClean="0"/>
              <a:t>Tidak terjadi collision / tabrakan data</a:t>
            </a:r>
          </a:p>
          <a:p>
            <a:pPr marL="457200" indent="-457200">
              <a:buAutoNum type="arabicPeriod"/>
            </a:pPr>
            <a:endParaRPr lang="en-US" sz="2000" smtClean="0"/>
          </a:p>
          <a:p>
            <a:pPr marL="457200" indent="-457200"/>
            <a:r>
              <a:rPr lang="en-US" sz="2000" smtClean="0"/>
              <a:t>B. Kerugian Topologi RING</a:t>
            </a:r>
          </a:p>
          <a:p>
            <a:pPr marL="457200" indent="-457200">
              <a:buAutoNum type="arabicPeriod"/>
            </a:pPr>
            <a:r>
              <a:rPr lang="en-US" sz="2000" smtClean="0"/>
              <a:t>Bila terjadi ganggun pada satu node/titik terminal maka</a:t>
            </a:r>
          </a:p>
          <a:p>
            <a:pPr marL="457200" indent="-457200"/>
            <a:r>
              <a:rPr lang="en-US" sz="2000" smtClean="0"/>
              <a:t>Seluruh jaringan terganggu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71600" y="332657"/>
            <a:ext cx="7175351" cy="1368152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>
              <a:buFont typeface="Georgia" pitchFamily="18" charset="0"/>
              <a:buNone/>
            </a:pPr>
            <a:r>
              <a:rPr lang="en-US" dirty="0" smtClean="0"/>
              <a:t>TOPOLOGI JARINGAN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681644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Adobe Gothic Std B" pitchFamily="34" charset="-128"/>
                <a:ea typeface="Adobe Gothic Std B" pitchFamily="34" charset="-128"/>
              </a:rPr>
              <a:t>3. </a:t>
            </a:r>
            <a:r>
              <a:rPr lang="en-US" sz="2800" dirty="0" err="1" smtClean="0">
                <a:solidFill>
                  <a:srgbClr val="0070C0"/>
                </a:solidFill>
                <a:latin typeface="Adobe Gothic Std B" pitchFamily="34" charset="-128"/>
                <a:ea typeface="Adobe Gothic Std B" pitchFamily="34" charset="-128"/>
              </a:rPr>
              <a:t>Topologi</a:t>
            </a:r>
            <a:r>
              <a:rPr lang="en-US" sz="2800" dirty="0" smtClean="0">
                <a:solidFill>
                  <a:srgbClr val="0070C0"/>
                </a:solidFill>
                <a:latin typeface="Adobe Gothic Std B" pitchFamily="34" charset="-128"/>
                <a:ea typeface="Adobe Gothic Std B" pitchFamily="34" charset="-128"/>
              </a:rPr>
              <a:t> STAR</a:t>
            </a:r>
            <a:endParaRPr lang="en-US" sz="2800" dirty="0">
              <a:solidFill>
                <a:srgbClr val="0070C0"/>
              </a:solidFill>
              <a:latin typeface="Adobe Gothic Std B" pitchFamily="34" charset="-128"/>
              <a:ea typeface="Adobe Gothic Std B" pitchFamily="34" charset="-12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2618280"/>
            <a:ext cx="2814960" cy="21787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7944" y="2618279"/>
            <a:ext cx="3643443" cy="21787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4953352"/>
            <a:ext cx="6220908" cy="18364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2280" y="5157192"/>
            <a:ext cx="190500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0400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124744"/>
            <a:ext cx="502009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UcPeriod"/>
            </a:pPr>
            <a:r>
              <a:rPr lang="en-US" sz="2000" smtClean="0"/>
              <a:t>Keuntungan Topologi STAR</a:t>
            </a:r>
          </a:p>
          <a:p>
            <a:pPr marL="342900" indent="-342900">
              <a:buAutoNum type="arabicPeriod"/>
            </a:pPr>
            <a:r>
              <a:rPr lang="en-US" sz="2000" smtClean="0"/>
              <a:t>Paling fleksibel / mudah di aplikasikan</a:t>
            </a:r>
          </a:p>
          <a:p>
            <a:pPr marL="342900" indent="-342900">
              <a:buAutoNum type="arabicPeriod"/>
            </a:pPr>
            <a:r>
              <a:rPr lang="en-US" sz="2000" smtClean="0"/>
              <a:t>Pengembangan station lebih mudah</a:t>
            </a:r>
          </a:p>
          <a:p>
            <a:pPr marL="342900" indent="-342900">
              <a:buAutoNum type="arabicPeriod"/>
            </a:pPr>
            <a:r>
              <a:rPr lang="en-US" sz="2000" smtClean="0"/>
              <a:t>Pengendalian terpusat</a:t>
            </a:r>
          </a:p>
          <a:p>
            <a:pPr marL="342900" indent="-342900">
              <a:buAutoNum type="arabicPeriod"/>
            </a:pPr>
            <a:r>
              <a:rPr lang="en-US" sz="2000" smtClean="0"/>
              <a:t>Deteksi kesalhan lebih mudah</a:t>
            </a:r>
          </a:p>
          <a:p>
            <a:pPr marL="342900" indent="-342900">
              <a:buAutoNum type="arabicPeriod"/>
            </a:pPr>
            <a:endParaRPr lang="en-US" sz="2000" smtClean="0"/>
          </a:p>
          <a:p>
            <a:pPr marL="342900" indent="-342900"/>
            <a:r>
              <a:rPr lang="en-US" sz="2000" smtClean="0"/>
              <a:t>B. Kerugian Topologi STAR		</a:t>
            </a:r>
          </a:p>
          <a:p>
            <a:pPr marL="342900" indent="-342900">
              <a:buAutoNum type="arabicPeriod"/>
            </a:pPr>
            <a:r>
              <a:rPr lang="en-US" sz="2000" smtClean="0"/>
              <a:t>Boros Kabel</a:t>
            </a:r>
          </a:p>
          <a:p>
            <a:pPr marL="342900" indent="-342900">
              <a:buAutoNum type="arabicPeriod"/>
            </a:pPr>
            <a:r>
              <a:rPr lang="en-US" sz="2000" smtClean="0"/>
              <a:t>HUB/Switch menjadi elemen kritis</a:t>
            </a:r>
          </a:p>
          <a:p>
            <a:pPr marL="342900" indent="-342900">
              <a:buAutoNum type="arabicPeriod"/>
            </a:pPr>
            <a:r>
              <a:rPr lang="en-US" sz="2000" smtClean="0"/>
              <a:t>Perlu penanganan khusus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96</TotalTime>
  <Words>118</Words>
  <Application>Microsoft Office PowerPoint</Application>
  <PresentationFormat>On-screen Show (4:3)</PresentationFormat>
  <Paragraphs>35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Slipstream</vt:lpstr>
      <vt:lpstr>TOPOLOGI JARINGAN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TOPOLOGI JARINGAN</dc:title>
  <dc:creator>pavilion</dc:creator>
  <cp:lastModifiedBy>lab</cp:lastModifiedBy>
  <cp:revision>10</cp:revision>
  <dcterms:created xsi:type="dcterms:W3CDTF">2014-09-02T16:52:10Z</dcterms:created>
  <dcterms:modified xsi:type="dcterms:W3CDTF">2015-09-03T02:05:15Z</dcterms:modified>
</cp:coreProperties>
</file>